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903600" cx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19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7" roundtripDataSignature="AMtx7mgkiz4+GW7wtbn7SXSPR87HBiJj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19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2074" y="685800"/>
            <a:ext cx="237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978bf596c_0_32:notes"/>
          <p:cNvSpPr/>
          <p:nvPr>
            <p:ph idx="2" type="sldImg"/>
          </p:nvPr>
        </p:nvSpPr>
        <p:spPr>
          <a:xfrm>
            <a:off x="2242074" y="685800"/>
            <a:ext cx="237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13978bf596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ctrTitle"/>
          </p:nvPr>
        </p:nvSpPr>
        <p:spPr>
          <a:xfrm>
            <a:off x="233781" y="1433649"/>
            <a:ext cx="6390300" cy="395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4"/>
          <p:cNvSpPr txBox="1"/>
          <p:nvPr>
            <p:ph idx="1" type="subTitle"/>
          </p:nvPr>
        </p:nvSpPr>
        <p:spPr>
          <a:xfrm>
            <a:off x="233775" y="5456992"/>
            <a:ext cx="6390300" cy="1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4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hasCustomPrompt="1" type="title"/>
          </p:nvPr>
        </p:nvSpPr>
        <p:spPr>
          <a:xfrm>
            <a:off x="233775" y="2129799"/>
            <a:ext cx="63903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233775" y="6069481"/>
            <a:ext cx="6390300" cy="25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" type="body"/>
          </p:nvPr>
        </p:nvSpPr>
        <p:spPr>
          <a:xfrm>
            <a:off x="233775" y="2219044"/>
            <a:ext cx="63903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233775" y="4141374"/>
            <a:ext cx="63903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6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233775" y="2219044"/>
            <a:ext cx="30000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7"/>
          <p:cNvSpPr txBox="1"/>
          <p:nvPr>
            <p:ph idx="2" type="body"/>
          </p:nvPr>
        </p:nvSpPr>
        <p:spPr>
          <a:xfrm>
            <a:off x="3624300" y="2219044"/>
            <a:ext cx="30000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7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233775" y="1069785"/>
            <a:ext cx="2106000" cy="145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233775" y="2675618"/>
            <a:ext cx="2106000" cy="6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367688" y="866746"/>
            <a:ext cx="4775700" cy="78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3429000" y="48"/>
            <a:ext cx="3429000" cy="990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/>
          <p:nvPr>
            <p:ph type="title"/>
          </p:nvPr>
        </p:nvSpPr>
        <p:spPr>
          <a:xfrm>
            <a:off x="199125" y="2374428"/>
            <a:ext cx="3033900" cy="28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1"/>
          <p:cNvSpPr txBox="1"/>
          <p:nvPr>
            <p:ph idx="1" type="subTitle"/>
          </p:nvPr>
        </p:nvSpPr>
        <p:spPr>
          <a:xfrm>
            <a:off x="199125" y="5397207"/>
            <a:ext cx="3033900" cy="23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3704625" y="1394418"/>
            <a:ext cx="2877600" cy="7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233775" y="8145800"/>
            <a:ext cx="44991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233775" y="2219044"/>
            <a:ext cx="63903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hyperlink" Target="https://paprikas.fr/recipes/2016-12-couronne-sablee-pour-noel/" TargetMode="External"/><Relationship Id="rId5" Type="http://schemas.openxmlformats.org/officeDocument/2006/relationships/hyperlink" Target="https://paprikas.fr/recipes/2016-12-couronne-sablee-pour-noel/" TargetMode="External"/><Relationship Id="rId6" Type="http://schemas.openxmlformats.org/officeDocument/2006/relationships/hyperlink" Target="https://paprikas.fr/recipes/2016-12-couronne-sablee-pour-noel/" TargetMode="External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3978bf596c_0_32"/>
          <p:cNvSpPr txBox="1"/>
          <p:nvPr/>
        </p:nvSpPr>
        <p:spPr>
          <a:xfrm>
            <a:off x="664050" y="2280225"/>
            <a:ext cx="5529900" cy="58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nl" sz="3600">
                <a:latin typeface="Calibri"/>
                <a:ea typeface="Calibri"/>
                <a:cs typeface="Calibri"/>
                <a:sym typeface="Calibri"/>
              </a:rPr>
              <a:t>Eetbare s</a:t>
            </a:r>
            <a:r>
              <a:rPr b="0" i="0" lang="n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terrenkrans 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nl" sz="1600" u="none" cap="none" strike="noStrike">
                <a:solidFill>
                  <a:srgbClr val="F39430"/>
                </a:solidFill>
                <a:latin typeface="Calibri"/>
                <a:ea typeface="Calibri"/>
                <a:cs typeface="Calibri"/>
                <a:sym typeface="Calibri"/>
              </a:rPr>
              <a:t>De wijze mannen vroegen aan de mensen in Jeruzalem: ‘Waar is de koning van de Joden die kortgeleden geboren is? We hebben zijn ster gezien. Die kwam aan de hemel omhoog. </a:t>
            </a:r>
            <a:br>
              <a:rPr b="0" i="1" lang="nl" sz="1600" u="none" cap="none" strike="noStrike">
                <a:solidFill>
                  <a:srgbClr val="F3943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nl" sz="1600" u="none" cap="none" strike="noStrike">
                <a:solidFill>
                  <a:srgbClr val="F39430"/>
                </a:solidFill>
                <a:latin typeface="Calibri"/>
                <a:ea typeface="Calibri"/>
                <a:cs typeface="Calibri"/>
                <a:sym typeface="Calibri"/>
              </a:rPr>
              <a:t>Matteüs 2:2</a:t>
            </a:r>
            <a:endParaRPr b="0" i="1" sz="1600" u="none" cap="none" strike="noStrike">
              <a:solidFill>
                <a:srgbClr val="F3943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b="0" i="1" lang="n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1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n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Opdracht:	</a:t>
            </a:r>
            <a:br>
              <a:rPr b="1" i="0" lang="n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n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n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Steek een ster uit het deeg </a:t>
            </a:r>
            <a:br>
              <a:rPr b="0" i="0" lang="n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n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maak samen een krans </a:t>
            </a:r>
            <a:br>
              <a:rPr b="0" i="0" lang="n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n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van sterrenkoekjes.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 de grote sterrenkoekjes in </a:t>
            </a:r>
            <a:br>
              <a:rPr b="0" i="0" lang="n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n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een cirkel tegen elkaar aan. </a:t>
            </a:r>
            <a:br>
              <a:rPr b="0" i="0" lang="n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n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 daar bovenop kleinere sterrenkoekjes zodat je een krans krijgt met meerdere lagen.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n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 door te praten: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n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Hoe kan het dat de wijzen aan een ster konden zien dat Jezus geboren was denk je?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n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 wie eet jij graag samen met Kerst?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n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Bron: </a:t>
            </a:r>
            <a:r>
              <a:rPr b="0" i="0" lang="nl" sz="1200" u="none" cap="none" strike="noStrike">
                <a:solidFill>
                  <a:srgbClr val="000000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https://paprikas.fr/recipes</a:t>
            </a:r>
            <a:br>
              <a:rPr b="0" i="0" lang="nl" sz="1200" u="none" cap="none" strike="noStrike">
                <a:solidFill>
                  <a:srgbClr val="000000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b="0" i="0" lang="nl" sz="1200" u="none" cap="none" strike="noStrike">
                <a:solidFill>
                  <a:srgbClr val="000000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/2016-12-couronne-sablee-pour-noel/</a:t>
            </a:r>
            <a:r>
              <a:rPr b="0" i="0" lang="n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g13978bf596c_0_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21250" y="4228101"/>
            <a:ext cx="2172700" cy="21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CE5CD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